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2"/>
  </p:notesMasterIdLst>
  <p:sldIdLst>
    <p:sldId id="256" r:id="rId2"/>
    <p:sldId id="264" r:id="rId3"/>
    <p:sldId id="262" r:id="rId4"/>
    <p:sldId id="258" r:id="rId5"/>
    <p:sldId id="257" r:id="rId6"/>
    <p:sldId id="260" r:id="rId7"/>
    <p:sldId id="261" r:id="rId8"/>
    <p:sldId id="266" r:id="rId9"/>
    <p:sldId id="263" r:id="rId10"/>
    <p:sldId id="265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4" autoAdjust="0"/>
    <p:restoredTop sz="94660"/>
  </p:normalViewPr>
  <p:slideViewPr>
    <p:cSldViewPr snapToGrid="0">
      <p:cViewPr>
        <p:scale>
          <a:sx n="75" d="100"/>
          <a:sy n="75" d="100"/>
        </p:scale>
        <p:origin x="-642" y="-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1E3CF-49C9-4FE0-9DE2-3C39D6C5E4DC}" type="datetimeFigureOut">
              <a:rPr lang="fr-FR" smtClean="0"/>
              <a:pPr/>
              <a:t>06/09/2022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2605A-11C2-453B-AAD5-88515DE3981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94499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605A-11C2-453B-AAD5-88515DE39817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94167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F5101-7711-4BDB-BFB9-B885E515A330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FE6D-6D3B-48D0-9672-C357B26529C3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08898-A0A8-4A5A-A71D-A2D6BE4AA42F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BE58-AAF5-4563-8DB9-2BE788A2BBF6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1842B-E4AB-447C-9F5F-73858DEC7783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4848-9E73-4D6C-A18D-01E3E25C8FB2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85C-F1AE-44D0-8FF2-7724904F8BDB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FE04-A85C-4301-8FB0-E2F5594BF7D8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05A6C-875C-4326-BACB-E41E3C8DCE4C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180F-629C-4FBC-86F2-CCBB4C13A21E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0875264" y="6422065"/>
            <a:ext cx="1016000" cy="365125"/>
          </a:xfrm>
        </p:spPr>
        <p:txBody>
          <a:bodyPr/>
          <a:lstStyle/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09600" y="6422065"/>
            <a:ext cx="2844800" cy="365125"/>
          </a:xfrm>
        </p:spPr>
        <p:txBody>
          <a:bodyPr/>
          <a:lstStyle/>
          <a:p>
            <a:fld id="{609D9D3D-3741-4447-B208-2AA956C9D44F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246585E-7FD7-4B41-A292-DB5E6B003211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893058A-1E2E-456B-93E6-EF11E7C5ECC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956767" y="1925077"/>
            <a:ext cx="78401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/>
              <a:t>Paramétrage de son application mobile </a:t>
            </a:r>
            <a:r>
              <a:rPr lang="fr-FR" sz="4400" b="1" dirty="0" err="1"/>
              <a:t>P</a:t>
            </a:r>
            <a:r>
              <a:rPr lang="fr-FR" sz="4400" b="1" dirty="0" err="1" smtClean="0"/>
              <a:t>ronote</a:t>
            </a:r>
            <a:r>
              <a:rPr lang="fr-FR" sz="4400" b="1" dirty="0" smtClean="0"/>
              <a:t> pour parents</a:t>
            </a:r>
            <a:endParaRPr lang="fr-FR" sz="4400" b="1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C138-D974-4259-A70D-22CCC7B0997F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4101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05A6C-875C-4326-BACB-E41E3C8DCE4C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971" y="509451"/>
            <a:ext cx="3579813" cy="496388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10317" y="2090005"/>
            <a:ext cx="1490134" cy="22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700520" y="3125893"/>
            <a:ext cx="1490134" cy="22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202921" y="1769552"/>
            <a:ext cx="259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FF00"/>
                </a:solidFill>
              </a:rPr>
              <a:t>Vous verrez apparaître une interface comme celle-là.</a:t>
            </a:r>
          </a:p>
          <a:p>
            <a:r>
              <a:rPr lang="fr-FR" sz="2400" dirty="0" smtClean="0">
                <a:solidFill>
                  <a:srgbClr val="FFFF00"/>
                </a:solidFill>
              </a:rPr>
              <a:t>Vous devrez choisir le profil sur lequel vous voulez aller.</a:t>
            </a:r>
            <a:endParaRPr lang="fr-FR" sz="2400" dirty="0">
              <a:solidFill>
                <a:srgbClr val="FFFF00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4793721" y="2532415"/>
            <a:ext cx="63499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610437" y="2382837"/>
            <a:ext cx="3193929" cy="4518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 descr="PRONO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71160" y="525780"/>
            <a:ext cx="3589019" cy="13639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749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49939" y="289560"/>
            <a:ext cx="8983134" cy="8002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Vous devrez avant tout télécharger l’application </a:t>
            </a:r>
            <a:r>
              <a:rPr lang="fr-FR" sz="2800" b="1" dirty="0" smtClean="0"/>
              <a:t>Pronote </a:t>
            </a:r>
            <a:r>
              <a:rPr lang="fr-FR" sz="2800" b="1" dirty="0" smtClean="0"/>
              <a:t>2022</a:t>
            </a:r>
            <a:r>
              <a:rPr lang="fr-FR" dirty="0" smtClean="0"/>
              <a:t> </a:t>
            </a:r>
            <a:r>
              <a:rPr lang="fr-FR" dirty="0" smtClean="0"/>
              <a:t>sur le Play Store ou sur l’Apple </a:t>
            </a:r>
            <a:r>
              <a:rPr lang="fr-FR" dirty="0"/>
              <a:t>S</a:t>
            </a:r>
            <a:r>
              <a:rPr lang="fr-FR" dirty="0" smtClean="0"/>
              <a:t>tore et l’installer sur votre appareil mobile.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5B73-6128-4366-A646-D32529247DA0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899" y="1267178"/>
            <a:ext cx="6609805" cy="45811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6292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avec flèche 5"/>
          <p:cNvCxnSpPr/>
          <p:nvPr/>
        </p:nvCxnSpPr>
        <p:spPr>
          <a:xfrm>
            <a:off x="3734026" y="5051576"/>
            <a:ext cx="824706" cy="211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8134065" y="5030410"/>
            <a:ext cx="824706" cy="211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660731" y="6357408"/>
            <a:ext cx="1143000" cy="365125"/>
          </a:xfrm>
        </p:spPr>
        <p:txBody>
          <a:bodyPr/>
          <a:lstStyle/>
          <a:p>
            <a:fld id="{74DB34DF-A0BD-4253-BC1B-6EB8F7CC9366}" type="datetime1">
              <a:rPr lang="fr-FR" smtClean="0"/>
              <a:pPr/>
              <a:t>06/09/2022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479146" y="6357409"/>
            <a:ext cx="7084177" cy="365125"/>
          </a:xfrm>
        </p:spPr>
        <p:txBody>
          <a:bodyPr/>
          <a:lstStyle/>
          <a:p>
            <a:r>
              <a:rPr lang="fr-FR" dirty="0" smtClean="0"/>
              <a:t>Présentation Appli mobile </a:t>
            </a:r>
            <a:r>
              <a:rPr lang="fr-FR" dirty="0" err="1" smtClean="0"/>
              <a:t>pronote</a:t>
            </a:r>
            <a:r>
              <a:rPr lang="fr-FR" dirty="0" smtClean="0"/>
              <a:t> pour Parents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11011123" y="6357407"/>
            <a:ext cx="551167" cy="365125"/>
          </a:xfrm>
        </p:spPr>
        <p:txBody>
          <a:bodyPr/>
          <a:lstStyle/>
          <a:p>
            <a:fld id="{6893058A-1E2E-456B-93E6-EF11E7C5ECCB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1" name="Image 10" descr="Screenshot_20210911_221520_com.IndexEducation.Prono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3670" y="246744"/>
            <a:ext cx="3165231" cy="5863770"/>
          </a:xfrm>
          <a:prstGeom prst="rect">
            <a:avLst/>
          </a:prstGeom>
        </p:spPr>
      </p:pic>
      <p:pic>
        <p:nvPicPr>
          <p:cNvPr id="13" name="Image 12" descr="Screenshot_20210911_224508_com.IndexEducation.Prono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885" y="435430"/>
            <a:ext cx="3165231" cy="5689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522515" y="3875314"/>
            <a:ext cx="2394857" cy="646331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Cliquez ici pour créer un compte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1709283" y="4420205"/>
            <a:ext cx="1353231" cy="126939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8969831" y="3982355"/>
            <a:ext cx="23948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FFFF00"/>
                </a:solidFill>
              </a:rPr>
              <a:t>Allez sur le </a:t>
            </a:r>
            <a:r>
              <a:rPr lang="fr-FR" sz="2400" dirty="0" err="1" smtClean="0">
                <a:solidFill>
                  <a:srgbClr val="FFFF00"/>
                </a:solidFill>
              </a:rPr>
              <a:t>Pronote</a:t>
            </a:r>
            <a:r>
              <a:rPr lang="fr-FR" sz="2400" dirty="0" smtClean="0">
                <a:solidFill>
                  <a:srgbClr val="FFFF00"/>
                </a:solidFill>
              </a:rPr>
              <a:t> de l’ENT pour flasher le QR code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1500" y="2032000"/>
            <a:ext cx="2781299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 rot="5400000" flipH="1" flipV="1">
            <a:off x="765439" y="2594845"/>
            <a:ext cx="1854805" cy="4751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1046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0" y="3777568"/>
            <a:ext cx="162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FF00"/>
                </a:solidFill>
              </a:rPr>
              <a:t>Ouvrir </a:t>
            </a:r>
            <a:r>
              <a:rPr lang="fr-FR" sz="2400" dirty="0" err="1">
                <a:solidFill>
                  <a:srgbClr val="FFFF00"/>
                </a:solidFill>
              </a:rPr>
              <a:t>P</a:t>
            </a:r>
            <a:r>
              <a:rPr lang="fr-FR" sz="2400" dirty="0" err="1" smtClean="0">
                <a:solidFill>
                  <a:srgbClr val="FFFF00"/>
                </a:solidFill>
              </a:rPr>
              <a:t>ronote</a:t>
            </a:r>
            <a:r>
              <a:rPr lang="fr-FR" sz="2400" dirty="0" smtClean="0">
                <a:solidFill>
                  <a:srgbClr val="FFFF00"/>
                </a:solidFill>
              </a:rPr>
              <a:t> à partir de l’ENT sur votre ordinateur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56456" y="6214506"/>
            <a:ext cx="1143000" cy="365125"/>
          </a:xfrm>
        </p:spPr>
        <p:txBody>
          <a:bodyPr/>
          <a:lstStyle/>
          <a:p>
            <a:fld id="{E2A13E20-D590-4137-BD24-5417CF33F94C}" type="datetime1">
              <a:rPr lang="fr-FR" smtClean="0"/>
              <a:pPr/>
              <a:t>06/09/2022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72279" y="6214507"/>
            <a:ext cx="7084177" cy="365125"/>
          </a:xfrm>
        </p:spPr>
        <p:txBody>
          <a:bodyPr/>
          <a:lstStyle/>
          <a:p>
            <a:r>
              <a:rPr lang="fr-FR" dirty="0" smtClean="0"/>
              <a:t>Présentation Appli mobile </a:t>
            </a:r>
            <a:r>
              <a:rPr lang="fr-FR" dirty="0" err="1" smtClean="0"/>
              <a:t>pronote</a:t>
            </a:r>
            <a:r>
              <a:rPr lang="fr-FR" dirty="0" smtClean="0"/>
              <a:t> pour Parents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985723" y="6214505"/>
            <a:ext cx="551167" cy="365125"/>
          </a:xfrm>
        </p:spPr>
        <p:txBody>
          <a:bodyPr/>
          <a:lstStyle/>
          <a:p>
            <a:fld id="{6893058A-1E2E-456B-93E6-EF11E7C5ECCB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18" y="243266"/>
            <a:ext cx="10086282" cy="53855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17705" y="972048"/>
            <a:ext cx="1134533" cy="296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/>
          <p:cNvCxnSpPr/>
          <p:nvPr/>
        </p:nvCxnSpPr>
        <p:spPr>
          <a:xfrm rot="5400000" flipH="1" flipV="1">
            <a:off x="476707" y="2517409"/>
            <a:ext cx="1285958" cy="11279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81785" y="1320390"/>
            <a:ext cx="2323073" cy="168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6768676" y="1268139"/>
            <a:ext cx="4086558" cy="27944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205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2570238"/>
            <a:ext cx="15385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FFFF00"/>
                </a:solidFill>
              </a:rPr>
              <a:t>Sur </a:t>
            </a:r>
            <a:r>
              <a:rPr lang="fr-FR" sz="2400" dirty="0" err="1" smtClean="0">
                <a:solidFill>
                  <a:srgbClr val="FFFF00"/>
                </a:solidFill>
              </a:rPr>
              <a:t>Pronote</a:t>
            </a:r>
            <a:r>
              <a:rPr lang="fr-FR" sz="2400" dirty="0" smtClean="0">
                <a:solidFill>
                  <a:srgbClr val="FFFF00"/>
                </a:solidFill>
              </a:rPr>
              <a:t>, cliquer sur cette icône en haut pour générer le code à flasher. 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142790" y="6191998"/>
            <a:ext cx="1143000" cy="365125"/>
          </a:xfrm>
        </p:spPr>
        <p:txBody>
          <a:bodyPr/>
          <a:lstStyle/>
          <a:p>
            <a:fld id="{D5E2FD80-2CB6-4513-9F89-427B33296C97}" type="datetime1">
              <a:rPr lang="fr-FR" smtClean="0"/>
              <a:pPr/>
              <a:t>06/09/2022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434167" y="6191998"/>
            <a:ext cx="7084177" cy="365125"/>
          </a:xfrm>
        </p:spPr>
        <p:txBody>
          <a:bodyPr/>
          <a:lstStyle/>
          <a:p>
            <a:r>
              <a:rPr lang="fr-FR" dirty="0" smtClean="0"/>
              <a:t>Présentation Appli mobile </a:t>
            </a:r>
            <a:r>
              <a:rPr lang="fr-FR" dirty="0" err="1" smtClean="0"/>
              <a:t>pronote</a:t>
            </a:r>
            <a:r>
              <a:rPr lang="fr-FR" dirty="0" smtClean="0"/>
              <a:t> pour Parents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0994413" y="6191998"/>
            <a:ext cx="551167" cy="365125"/>
          </a:xfrm>
        </p:spPr>
        <p:txBody>
          <a:bodyPr/>
          <a:lstStyle/>
          <a:p>
            <a:fld id="{6893058A-1E2E-456B-93E6-EF11E7C5ECCB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463" y="566301"/>
            <a:ext cx="9643533" cy="4895663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 rot="10800000" flipV="1">
            <a:off x="1306287" y="1269997"/>
            <a:ext cx="5898847" cy="16328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083465" y="1285556"/>
            <a:ext cx="1378192" cy="1774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984360" y="1114425"/>
            <a:ext cx="1134533" cy="1455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5641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prono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1" y="1033096"/>
            <a:ext cx="11157438" cy="3420208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>
            <a:off x="6045200" y="3395133"/>
            <a:ext cx="0" cy="19134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3112103" y="5216676"/>
            <a:ext cx="7817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FFFF00"/>
                </a:solidFill>
              </a:rPr>
              <a:t>Vous devez tapez un code à 4 chiffres qui vous sera demandé lors de l’activation de votre application mobile.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98072" y="6248399"/>
            <a:ext cx="1143000" cy="365125"/>
          </a:xfrm>
        </p:spPr>
        <p:txBody>
          <a:bodyPr/>
          <a:lstStyle/>
          <a:p>
            <a:fld id="{49B975E7-48CF-4329-A527-2AB5FE9B9B3F}" type="datetime1">
              <a:rPr lang="fr-FR" smtClean="0"/>
              <a:pPr/>
              <a:t>06/09/2022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503111" y="6248400"/>
            <a:ext cx="7084177" cy="365125"/>
          </a:xfrm>
        </p:spPr>
        <p:txBody>
          <a:bodyPr/>
          <a:lstStyle/>
          <a:p>
            <a:r>
              <a:rPr lang="fr-FR" dirty="0" smtClean="0"/>
              <a:t>Présentation Appli mobile </a:t>
            </a:r>
            <a:r>
              <a:rPr lang="fr-FR" dirty="0" err="1" smtClean="0"/>
              <a:t>pronote</a:t>
            </a:r>
            <a:r>
              <a:rPr lang="fr-FR" dirty="0" smtClean="0"/>
              <a:t> pour Parents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0951856" y="6248399"/>
            <a:ext cx="551167" cy="365125"/>
          </a:xfrm>
        </p:spPr>
        <p:txBody>
          <a:bodyPr/>
          <a:lstStyle/>
          <a:p>
            <a:fld id="{6893058A-1E2E-456B-93E6-EF11E7C5ECCB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933605" y="1047749"/>
            <a:ext cx="1190595" cy="1206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401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307" y="872067"/>
            <a:ext cx="10790186" cy="3880249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>
            <a:off x="6096000" y="3412067"/>
            <a:ext cx="16933" cy="18542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1190170" y="5291668"/>
            <a:ext cx="105228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FFFF00"/>
                </a:solidFill>
              </a:rPr>
              <a:t>Flashez ce QR code avec votre </a:t>
            </a:r>
            <a:r>
              <a:rPr lang="fr-FR" sz="2400" dirty="0" err="1" smtClean="0">
                <a:solidFill>
                  <a:srgbClr val="FFFF00"/>
                </a:solidFill>
              </a:rPr>
              <a:t>smartphone</a:t>
            </a:r>
            <a:r>
              <a:rPr lang="fr-FR" sz="2400" dirty="0" smtClean="0">
                <a:solidFill>
                  <a:srgbClr val="FFFF00"/>
                </a:solidFill>
              </a:rPr>
              <a:t> et  taper votre code pour activer votre espace mobile.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707256" y="6408208"/>
            <a:ext cx="1143000" cy="365125"/>
          </a:xfrm>
        </p:spPr>
        <p:txBody>
          <a:bodyPr/>
          <a:lstStyle/>
          <a:p>
            <a:fld id="{EEA4BB63-8883-4327-9AA6-45A48C8E0B4D}" type="datetime1">
              <a:rPr lang="fr-FR" smtClean="0"/>
              <a:pPr/>
              <a:t>06/09/2022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445279" y="6408208"/>
            <a:ext cx="7084177" cy="365125"/>
          </a:xfrm>
        </p:spPr>
        <p:txBody>
          <a:bodyPr/>
          <a:lstStyle/>
          <a:p>
            <a:r>
              <a:rPr lang="fr-FR" dirty="0" smtClean="0"/>
              <a:t>Présentation Appli mobile </a:t>
            </a:r>
            <a:r>
              <a:rPr lang="fr-FR" dirty="0" err="1" smtClean="0"/>
              <a:t>pronote</a:t>
            </a:r>
            <a:r>
              <a:rPr lang="fr-FR" dirty="0" smtClean="0"/>
              <a:t> pour Parents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0986477" y="6408208"/>
            <a:ext cx="551167" cy="365125"/>
          </a:xfrm>
        </p:spPr>
        <p:txBody>
          <a:bodyPr/>
          <a:lstStyle/>
          <a:p>
            <a:fld id="{6893058A-1E2E-456B-93E6-EF11E7C5ECCB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417260" y="867546"/>
            <a:ext cx="1051620" cy="2036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9813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05A6C-875C-4326-BACB-E41E3C8DCE4C}" type="datetime1">
              <a:rPr lang="fr-FR" smtClean="0"/>
              <a:pPr/>
              <a:t>06/09/2022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Présentation Appli mobile pronote pour Parents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058A-1E2E-456B-93E6-EF11E7C5ECCB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Image 4" descr="Screenshot_20210911_222520_com.IndexEducation.Prono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7226" y="246743"/>
            <a:ext cx="3165231" cy="596537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790700" y="1981200"/>
            <a:ext cx="1917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FF00"/>
                </a:solidFill>
              </a:rPr>
              <a:t>Entrez le code que vous avez saisi dans </a:t>
            </a:r>
            <a:r>
              <a:rPr lang="fr-FR" sz="2400" dirty="0" err="1" smtClean="0">
                <a:solidFill>
                  <a:srgbClr val="FFFF00"/>
                </a:solidFill>
              </a:rPr>
              <a:t>Pronote</a:t>
            </a:r>
            <a:endParaRPr lang="fr-FR" sz="2400" dirty="0">
              <a:solidFill>
                <a:srgbClr val="FFFF0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3581400" y="2197100"/>
            <a:ext cx="2984500" cy="7366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avec flèche 5"/>
          <p:cNvCxnSpPr/>
          <p:nvPr/>
        </p:nvCxnSpPr>
        <p:spPr>
          <a:xfrm>
            <a:off x="3991429" y="783771"/>
            <a:ext cx="1436914" cy="6821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5408659" y="202232"/>
            <a:ext cx="26765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FFFF00"/>
                </a:solidFill>
              </a:rPr>
              <a:t>Si vous avez plusieurs enfants au collège de Péronnas, vous pouvez basculer d’un enfant à un autre en cliquant ici.</a:t>
            </a:r>
          </a:p>
          <a:p>
            <a:pPr algn="ctr"/>
            <a:endParaRPr lang="fr-FR" sz="2000" dirty="0">
              <a:solidFill>
                <a:srgbClr val="FFFF00"/>
              </a:solidFill>
            </a:endParaRPr>
          </a:p>
          <a:p>
            <a:pPr algn="ctr"/>
            <a:r>
              <a:rPr lang="fr-FR" sz="2000" dirty="0">
                <a:solidFill>
                  <a:srgbClr val="FFFF00"/>
                </a:solidFill>
              </a:rPr>
              <a:t>Cependant, si vous avez des enfants dans des </a:t>
            </a:r>
            <a:r>
              <a:rPr lang="fr-FR" sz="2000" dirty="0" smtClean="0">
                <a:solidFill>
                  <a:srgbClr val="FFFF00"/>
                </a:solidFill>
              </a:rPr>
              <a:t>établissements </a:t>
            </a:r>
            <a:r>
              <a:rPr lang="fr-FR" sz="2000" dirty="0">
                <a:solidFill>
                  <a:srgbClr val="FFFF00"/>
                </a:solidFill>
              </a:rPr>
              <a:t>différents </a:t>
            </a:r>
            <a:r>
              <a:rPr lang="fr-FR" sz="2000" dirty="0" smtClean="0">
                <a:solidFill>
                  <a:srgbClr val="FFFF00"/>
                </a:solidFill>
              </a:rPr>
              <a:t> collège ou lycée </a:t>
            </a:r>
            <a:r>
              <a:rPr lang="fr-FR" sz="2000" dirty="0">
                <a:solidFill>
                  <a:srgbClr val="FFFF00"/>
                </a:solidFill>
              </a:rPr>
              <a:t>qui utilisent </a:t>
            </a:r>
            <a:r>
              <a:rPr lang="fr-FR" sz="2000" dirty="0" err="1">
                <a:solidFill>
                  <a:srgbClr val="FFFF00"/>
                </a:solidFill>
              </a:rPr>
              <a:t>P</a:t>
            </a:r>
            <a:r>
              <a:rPr lang="fr-FR" sz="2000" dirty="0" err="1" smtClean="0">
                <a:solidFill>
                  <a:srgbClr val="FFFF00"/>
                </a:solidFill>
              </a:rPr>
              <a:t>ronote</a:t>
            </a:r>
            <a:r>
              <a:rPr lang="fr-FR" sz="2000" dirty="0">
                <a:solidFill>
                  <a:srgbClr val="FFFF00"/>
                </a:solidFill>
              </a:rPr>
              <a:t>, vous devrez rajouter </a:t>
            </a:r>
            <a:r>
              <a:rPr lang="fr-FR" sz="2000" dirty="0" smtClean="0">
                <a:solidFill>
                  <a:srgbClr val="FFFF00"/>
                </a:solidFill>
              </a:rPr>
              <a:t>un  compte pour </a:t>
            </a:r>
            <a:r>
              <a:rPr lang="fr-FR" sz="2000" dirty="0">
                <a:solidFill>
                  <a:srgbClr val="FFFF00"/>
                </a:solidFill>
              </a:rPr>
              <a:t>chaque établissement avec la même procédure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9769167" y="6279323"/>
            <a:ext cx="1143000" cy="365125"/>
          </a:xfrm>
        </p:spPr>
        <p:txBody>
          <a:bodyPr/>
          <a:lstStyle/>
          <a:p>
            <a:fld id="{B3CE8CDB-8D55-422E-B925-FF5C31117D9C}" type="datetime1">
              <a:rPr lang="fr-FR" smtClean="0"/>
              <a:pPr/>
              <a:t>06/09/2022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13012" y="6279323"/>
            <a:ext cx="7084177" cy="365125"/>
          </a:xfrm>
        </p:spPr>
        <p:txBody>
          <a:bodyPr/>
          <a:lstStyle/>
          <a:p>
            <a:r>
              <a:rPr lang="fr-FR" dirty="0" smtClean="0"/>
              <a:t>Présentation Appli mobile </a:t>
            </a:r>
            <a:r>
              <a:rPr lang="fr-FR" dirty="0" err="1" smtClean="0"/>
              <a:t>pronote</a:t>
            </a:r>
            <a:r>
              <a:rPr lang="fr-FR" dirty="0" smtClean="0"/>
              <a:t> pour Parents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11155056" y="6279323"/>
            <a:ext cx="551167" cy="365125"/>
          </a:xfrm>
        </p:spPr>
        <p:txBody>
          <a:bodyPr/>
          <a:lstStyle/>
          <a:p>
            <a:fld id="{6893058A-1E2E-456B-93E6-EF11E7C5ECCB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13" name="Image 12" descr="Screenshot_20210911_215153_com.IndexEducation.Prono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5784" y="246743"/>
            <a:ext cx="3165231" cy="5805714"/>
          </a:xfrm>
          <a:prstGeom prst="rect">
            <a:avLst/>
          </a:prstGeom>
        </p:spPr>
      </p:pic>
      <p:pic>
        <p:nvPicPr>
          <p:cNvPr id="16" name="Image 15" descr="Screenshot_20210911_214718_com.IndexEducation.Prono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8698" y="319315"/>
            <a:ext cx="3165231" cy="5878286"/>
          </a:xfrm>
          <a:prstGeom prst="rect">
            <a:avLst/>
          </a:prstGeom>
        </p:spPr>
      </p:pic>
      <p:cxnSp>
        <p:nvCxnSpPr>
          <p:cNvPr id="18" name="Connecteur droit avec flèche 17"/>
          <p:cNvCxnSpPr/>
          <p:nvPr/>
        </p:nvCxnSpPr>
        <p:spPr>
          <a:xfrm rot="5400000" flipH="1" flipV="1">
            <a:off x="7685315" y="2206172"/>
            <a:ext cx="1429657" cy="5878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977900" y="2095500"/>
            <a:ext cx="28448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23439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que">
  <a:themeElements>
    <a:clrScheme name="Technique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304</TotalTime>
  <Words>271</Words>
  <Application>Microsoft Office PowerPoint</Application>
  <PresentationFormat>Personnalisé</PresentationFormat>
  <Paragraphs>45</Paragraphs>
  <Slides>10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Technique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FELICIANO</dc:creator>
  <cp:lastModifiedBy>adufour</cp:lastModifiedBy>
  <cp:revision>26</cp:revision>
  <dcterms:created xsi:type="dcterms:W3CDTF">2018-09-18T04:20:02Z</dcterms:created>
  <dcterms:modified xsi:type="dcterms:W3CDTF">2022-09-06T15:22:54Z</dcterms:modified>
</cp:coreProperties>
</file>